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60" r:id="rId4"/>
    <p:sldId id="266" r:id="rId5"/>
    <p:sldId id="276" r:id="rId6"/>
    <p:sldId id="278" r:id="rId7"/>
    <p:sldId id="279" r:id="rId8"/>
    <p:sldId id="280" r:id="rId9"/>
    <p:sldId id="281" r:id="rId10"/>
    <p:sldId id="282" r:id="rId11"/>
    <p:sldId id="265" r:id="rId12"/>
    <p:sldId id="275" r:id="rId13"/>
    <p:sldId id="272" r:id="rId14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23" d="100"/>
          <a:sy n="123" d="100"/>
        </p:scale>
        <p:origin x="-672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08/12/15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08/12/15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5" Type="http://schemas.openxmlformats.org/officeDocument/2006/relationships/image" Target="../media/image1.png"/><Relationship Id="rId6" Type="http://schemas.microsoft.com/office/2007/relationships/hdphoto" Target="../media/hdphoto5.wdp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3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22.wdp"/><Relationship Id="rId4" Type="http://schemas.openxmlformats.org/officeDocument/2006/relationships/image" Target="../media/image16.png"/><Relationship Id="rId5" Type="http://schemas.microsoft.com/office/2007/relationships/hdphoto" Target="../media/hdphoto23.wdp"/><Relationship Id="rId6" Type="http://schemas.openxmlformats.org/officeDocument/2006/relationships/image" Target="../media/image18.png"/><Relationship Id="rId7" Type="http://schemas.microsoft.com/office/2007/relationships/hdphoto" Target="../media/hdphoto24.wdp"/><Relationship Id="rId8" Type="http://schemas.openxmlformats.org/officeDocument/2006/relationships/image" Target="../media/image15.png"/><Relationship Id="rId9" Type="http://schemas.microsoft.com/office/2007/relationships/hdphoto" Target="../media/hdphoto25.wdp"/><Relationship Id="rId10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microsoft.com/office/2007/relationships/hdphoto" Target="../media/hdphoto12.wdp"/><Relationship Id="rId21" Type="http://schemas.microsoft.com/office/2007/relationships/hdphoto" Target="../media/hdphoto13.wdp"/><Relationship Id="rId22" Type="http://schemas.microsoft.com/office/2007/relationships/hdphoto" Target="../media/hdphoto14.wdp"/><Relationship Id="rId23" Type="http://schemas.openxmlformats.org/officeDocument/2006/relationships/image" Target="../media/image11.png"/><Relationship Id="rId24" Type="http://schemas.microsoft.com/office/2007/relationships/hdphoto" Target="../media/hdphoto15.wdp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10" Type="http://schemas.openxmlformats.org/officeDocument/2006/relationships/image" Target="../media/image1.png"/><Relationship Id="rId11" Type="http://schemas.microsoft.com/office/2007/relationships/hdphoto" Target="../media/hdphoto5.wdp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microsoft.com/office/2007/relationships/hdphoto" Target="../media/hdphoto8.wdp"/><Relationship Id="rId17" Type="http://schemas.microsoft.com/office/2007/relationships/hdphoto" Target="../media/hdphoto9.wdp"/><Relationship Id="rId18" Type="http://schemas.microsoft.com/office/2007/relationships/hdphoto" Target="../media/hdphoto10.wdp"/><Relationship Id="rId19" Type="http://schemas.microsoft.com/office/2007/relationships/hdphoto" Target="../media/hdphoto11.wdp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2.png"/><Relationship Id="rId1" Type="http://schemas.microsoft.com/office/2007/relationships/media" Target="../media/media4.mov"/><Relationship Id="rId2" Type="http://schemas.openxmlformats.org/officeDocument/2006/relationships/video" Target="../media/media4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Bild 1" descr="Screen Shot 2015-12-08 at 17.42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2" y="1283550"/>
            <a:ext cx="5570828" cy="34944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11501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Average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Carrier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79572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Aircraft Age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398888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196621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325175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2819090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4109966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677297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4962837" y="2357087"/>
            <a:ext cx="352148" cy="2260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530168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5826030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5393361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6683541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6240547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4863073" y="1625904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4767243" y="1826406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hteck 57"/>
          <p:cNvSpPr/>
          <p:nvPr/>
        </p:nvSpPr>
        <p:spPr>
          <a:xfrm>
            <a:off x="1251954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xmlns:p14="http://schemas.microsoft.com/office/powerpoint/2010/main" spd="slow" advClick="0" advTm="1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1" animBg="1"/>
      <p:bldP spid="31" grpId="0" animBg="1"/>
      <p:bldP spid="32" grpId="1" animBg="1"/>
      <p:bldP spid="46" grpId="0" animBg="1"/>
      <p:bldP spid="47" grpId="1" animBg="1"/>
      <p:bldP spid="48" grpId="0" animBg="1"/>
      <p:bldP spid="49" grpId="1" animBg="1"/>
      <p:bldP spid="52" grpId="0" animBg="1"/>
      <p:bldP spid="53" grpId="1" animBg="1"/>
      <p:bldP spid="54" grpId="0" animBg="1"/>
      <p:bldP spid="55" grpId="1" animBg="1"/>
      <p:bldP spid="56" grpId="1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20737765">
            <a:off x="1253307" y="2594573"/>
            <a:ext cx="24188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Which flight should I choose?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xit" presetSubtype="0" fill="hold" grpId="1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ardAnimation_InTime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9" y="683475"/>
            <a:ext cx="8495754" cy="2185887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109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ung 6"/>
          <p:cNvGrpSpPr>
            <a:grpSpLocks noChangeAspect="1"/>
          </p:cNvGrpSpPr>
          <p:nvPr/>
        </p:nvGrpSpPr>
        <p:grpSpPr>
          <a:xfrm>
            <a:off x="604458" y="111926"/>
            <a:ext cx="407725" cy="407725"/>
            <a:chOff x="3118420" y="3299921"/>
            <a:chExt cx="1586476" cy="1586476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118420" y="3299921"/>
              <a:ext cx="1586476" cy="1586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Bild 4" descr="Bildschirmfoto 2015-12-05 um 14.05.44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673" y="3493067"/>
              <a:ext cx="1357310" cy="1249972"/>
            </a:xfrm>
            <a:prstGeom prst="rect">
              <a:avLst/>
            </a:prstGeom>
          </p:spPr>
        </p:pic>
      </p:grpSp>
      <p:grpSp>
        <p:nvGrpSpPr>
          <p:cNvPr id="8" name="Gruppierung 7"/>
          <p:cNvGrpSpPr>
            <a:grpSpLocks noChangeAspect="1"/>
          </p:cNvGrpSpPr>
          <p:nvPr/>
        </p:nvGrpSpPr>
        <p:grpSpPr>
          <a:xfrm>
            <a:off x="1108029" y="107555"/>
            <a:ext cx="407725" cy="407725"/>
            <a:chOff x="-300899" y="1730204"/>
            <a:chExt cx="1586476" cy="1586476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-300899" y="1730204"/>
              <a:ext cx="1586476" cy="1586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Bild 2" descr="Bildschirmfoto 2015-12-05 um 14.09.52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453" y="1965363"/>
              <a:ext cx="1154573" cy="1180018"/>
            </a:xfrm>
            <a:prstGeom prst="rect">
              <a:avLst/>
            </a:prstGeom>
          </p:spPr>
        </p:pic>
      </p:grpSp>
      <p:grpSp>
        <p:nvGrpSpPr>
          <p:cNvPr id="23" name="Gruppierung 22"/>
          <p:cNvGrpSpPr>
            <a:grpSpLocks noChangeAspect="1"/>
          </p:cNvGrpSpPr>
          <p:nvPr/>
        </p:nvGrpSpPr>
        <p:grpSpPr>
          <a:xfrm>
            <a:off x="1611600" y="111926"/>
            <a:ext cx="407725" cy="407725"/>
            <a:chOff x="1548578" y="581580"/>
            <a:chExt cx="1586476" cy="1586476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548578" y="581580"/>
              <a:ext cx="1586476" cy="1586476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Bild 1" descr="Bildschirmfoto 2015-12-05 um 14.11.51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325" y="776281"/>
              <a:ext cx="1182705" cy="1189081"/>
            </a:xfrm>
            <a:prstGeom prst="rect">
              <a:avLst/>
            </a:prstGeom>
          </p:spPr>
        </p:pic>
      </p:grpSp>
      <p:grpSp>
        <p:nvGrpSpPr>
          <p:cNvPr id="31" name="Gruppierung 30"/>
          <p:cNvGrpSpPr>
            <a:grpSpLocks noChangeAspect="1"/>
          </p:cNvGrpSpPr>
          <p:nvPr/>
        </p:nvGrpSpPr>
        <p:grpSpPr>
          <a:xfrm>
            <a:off x="100887" y="111926"/>
            <a:ext cx="407725" cy="407725"/>
            <a:chOff x="1538067" y="2017601"/>
            <a:chExt cx="1586476" cy="15864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067" y="2017601"/>
              <a:ext cx="1586476" cy="1586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Bild 20" descr="Bildschirmfoto 2015-12-05 um 14.03.33.pn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583" y="2429230"/>
              <a:ext cx="1353202" cy="921466"/>
            </a:xfrm>
            <a:prstGeom prst="rect">
              <a:avLst/>
            </a:prstGeom>
          </p:spPr>
        </p:pic>
      </p:grpSp>
      <p:grpSp>
        <p:nvGrpSpPr>
          <p:cNvPr id="4" name="Gruppierung 3"/>
          <p:cNvGrpSpPr/>
          <p:nvPr/>
        </p:nvGrpSpPr>
        <p:grpSpPr>
          <a:xfrm>
            <a:off x="2115173" y="111926"/>
            <a:ext cx="425676" cy="407725"/>
            <a:chOff x="2115173" y="111926"/>
            <a:chExt cx="425676" cy="407725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2115173" y="111926"/>
              <a:ext cx="407725" cy="407725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2123953" y="177927"/>
              <a:ext cx="416896" cy="283572"/>
              <a:chOff x="-387192" y="3890104"/>
              <a:chExt cx="1622164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7192" y="3998823"/>
                <a:ext cx="1179432" cy="994669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001" y="3890104"/>
                <a:ext cx="948971" cy="797572"/>
              </a:xfrm>
              <a:prstGeom prst="rect">
                <a:avLst/>
              </a:prstGeom>
            </p:spPr>
          </p:pic>
        </p:grpSp>
      </p:grpSp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Tableau Airport Analysis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43" y="2820865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xmlns:p14="http://schemas.microsoft.com/office/powerpoint/2010/main" spd="slow" advClick="0" advTm="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92532E-6 2.80691E-6 L 0.28396 0.0126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9" y="6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2" name="BoardAnimation_0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b="3276"/>
          <a:stretch/>
        </p:blipFill>
        <p:spPr>
          <a:xfrm>
            <a:off x="764170" y="133641"/>
            <a:ext cx="7523986" cy="2008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BoardAnimation_DelayedBig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1082" t="-2933" r="-1082" b="13898"/>
          <a:stretch/>
        </p:blipFill>
        <p:spPr>
          <a:xfrm>
            <a:off x="679503" y="175973"/>
            <a:ext cx="7863447" cy="1842666"/>
          </a:xfrm>
          <a:prstGeom prst="rect">
            <a:avLst/>
          </a:prstGeom>
        </p:spPr>
      </p:pic>
      <p:pic>
        <p:nvPicPr>
          <p:cNvPr id="9" name="Bild 8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2476499"/>
            <a:ext cx="555653" cy="973667"/>
          </a:xfrm>
          <a:prstGeom prst="rect">
            <a:avLst/>
          </a:prstGeom>
        </p:spPr>
      </p:pic>
      <p:pic>
        <p:nvPicPr>
          <p:cNvPr id="10" name="Bild 9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17" y="3120460"/>
            <a:ext cx="555653" cy="973667"/>
          </a:xfrm>
          <a:prstGeom prst="rect">
            <a:avLst/>
          </a:prstGeom>
        </p:spPr>
      </p:pic>
      <p:pic>
        <p:nvPicPr>
          <p:cNvPr id="11" name="Bild 10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3607294"/>
            <a:ext cx="555653" cy="973667"/>
          </a:xfrm>
          <a:prstGeom prst="rect">
            <a:avLst/>
          </a:prstGeom>
        </p:spPr>
      </p:pic>
      <p:pic>
        <p:nvPicPr>
          <p:cNvPr id="12" name="Bild 11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3560728"/>
            <a:ext cx="555653" cy="973667"/>
          </a:xfrm>
          <a:prstGeom prst="rect">
            <a:avLst/>
          </a:prstGeom>
        </p:spPr>
      </p:pic>
      <p:pic>
        <p:nvPicPr>
          <p:cNvPr id="13" name="Bild 12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50" y="2818792"/>
            <a:ext cx="555653" cy="973667"/>
          </a:xfrm>
          <a:prstGeom prst="rect">
            <a:avLst/>
          </a:prstGeom>
        </p:spPr>
      </p:pic>
      <p:pic>
        <p:nvPicPr>
          <p:cNvPr id="14" name="Bild 13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7" y="2587061"/>
            <a:ext cx="555653" cy="973667"/>
          </a:xfrm>
          <a:prstGeom prst="rect">
            <a:avLst/>
          </a:prstGeom>
        </p:spPr>
      </p:pic>
      <p:pic>
        <p:nvPicPr>
          <p:cNvPr id="15" name="Bild 14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40" y="3827939"/>
            <a:ext cx="555653" cy="973667"/>
          </a:xfrm>
          <a:prstGeom prst="rect">
            <a:avLst/>
          </a:prstGeom>
        </p:spPr>
      </p:pic>
      <p:pic>
        <p:nvPicPr>
          <p:cNvPr id="16" name="Bild 15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45" y="2888008"/>
            <a:ext cx="555653" cy="973667"/>
          </a:xfrm>
          <a:prstGeom prst="rect">
            <a:avLst/>
          </a:prstGeom>
        </p:spPr>
      </p:pic>
      <p:pic>
        <p:nvPicPr>
          <p:cNvPr id="17" name="Bild 16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19" y="3827939"/>
            <a:ext cx="555653" cy="973667"/>
          </a:xfrm>
          <a:prstGeom prst="rect">
            <a:avLst/>
          </a:prstGeom>
        </p:spPr>
      </p:pic>
      <p:pic>
        <p:nvPicPr>
          <p:cNvPr id="18" name="Bild 17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6" y="3444319"/>
            <a:ext cx="555653" cy="973667"/>
          </a:xfrm>
          <a:prstGeom prst="rect">
            <a:avLst/>
          </a:prstGeom>
        </p:spPr>
      </p:pic>
      <p:pic>
        <p:nvPicPr>
          <p:cNvPr id="19" name="Bild 18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93" y="2515605"/>
            <a:ext cx="555653" cy="973667"/>
          </a:xfrm>
          <a:prstGeom prst="rect">
            <a:avLst/>
          </a:prstGeom>
        </p:spPr>
      </p:pic>
      <p:pic>
        <p:nvPicPr>
          <p:cNvPr id="20" name="Bild 19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1" y="2699626"/>
            <a:ext cx="555653" cy="973667"/>
          </a:xfrm>
          <a:prstGeom prst="rect">
            <a:avLst/>
          </a:prstGeom>
        </p:spPr>
      </p:pic>
      <p:pic>
        <p:nvPicPr>
          <p:cNvPr id="21" name="Bild 20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55" y="2286842"/>
            <a:ext cx="555653" cy="973667"/>
          </a:xfrm>
          <a:prstGeom prst="rect">
            <a:avLst/>
          </a:prstGeom>
        </p:spPr>
      </p:pic>
      <p:pic>
        <p:nvPicPr>
          <p:cNvPr id="22" name="Bild 21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1" y="3816722"/>
            <a:ext cx="555653" cy="973667"/>
          </a:xfrm>
          <a:prstGeom prst="rect">
            <a:avLst/>
          </a:prstGeom>
        </p:spPr>
      </p:pic>
      <p:pic>
        <p:nvPicPr>
          <p:cNvPr id="23" name="Bild 22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17" y="2843055"/>
            <a:ext cx="555653" cy="973667"/>
          </a:xfrm>
          <a:prstGeom prst="rect">
            <a:avLst/>
          </a:prstGeom>
        </p:spPr>
      </p:pic>
      <p:pic>
        <p:nvPicPr>
          <p:cNvPr id="24" name="Bild 23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38" y="2926724"/>
            <a:ext cx="555653" cy="973667"/>
          </a:xfrm>
          <a:prstGeom prst="rect">
            <a:avLst/>
          </a:prstGeom>
        </p:spPr>
      </p:pic>
      <p:grpSp>
        <p:nvGrpSpPr>
          <p:cNvPr id="26" name="Gruppierung 25"/>
          <p:cNvGrpSpPr>
            <a:grpSpLocks noChangeAspect="1"/>
          </p:cNvGrpSpPr>
          <p:nvPr/>
        </p:nvGrpSpPr>
        <p:grpSpPr>
          <a:xfrm>
            <a:off x="112630" y="3197958"/>
            <a:ext cx="1084392" cy="909656"/>
            <a:chOff x="-384747" y="3184471"/>
            <a:chExt cx="1882919" cy="1579511"/>
          </a:xfrm>
        </p:grpSpPr>
        <p:pic>
          <p:nvPicPr>
            <p:cNvPr id="27" name="Bild 26" descr="Bildschirmfoto 2015-12-05 um 12.56.48.png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5332" y1="65960" x2="55332" y2="65960"/>
                          <a14:foregroundMark x1="48460" y1="65960" x2="48460" y2="6596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28" name="Gruppierung 27"/>
            <p:cNvGrpSpPr/>
            <p:nvPr/>
          </p:nvGrpSpPr>
          <p:grpSpPr>
            <a:xfrm>
              <a:off x="522061" y="3856655"/>
              <a:ext cx="564182" cy="476598"/>
              <a:chOff x="522061" y="3856655"/>
              <a:chExt cx="564182" cy="476598"/>
            </a:xfrm>
          </p:grpSpPr>
          <p:pic>
            <p:nvPicPr>
              <p:cNvPr id="30" name="Bild 29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901035" y="3856655"/>
                <a:ext cx="185208" cy="95250"/>
              </a:xfrm>
              <a:prstGeom prst="rect">
                <a:avLst/>
              </a:prstGeom>
            </p:spPr>
          </p:pic>
          <p:pic>
            <p:nvPicPr>
              <p:cNvPr id="31" name="Bild 30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522061" y="4259195"/>
                <a:ext cx="144000" cy="74058"/>
              </a:xfrm>
              <a:prstGeom prst="rect">
                <a:avLst/>
              </a:prstGeom>
            </p:spPr>
          </p:pic>
        </p:grpSp>
      </p:grpSp>
      <p:pic>
        <p:nvPicPr>
          <p:cNvPr id="34" name="Bild 33" descr="Bildschirmfoto 2015-12-05 um 12.58.08.png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2"/>
          <a:stretch/>
        </p:blipFill>
        <p:spPr>
          <a:xfrm>
            <a:off x="8145626" y="3725178"/>
            <a:ext cx="565666" cy="9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8500">
        <p:fade/>
      </p:transition>
    </mc:Choice>
    <mc:Fallback>
      <p:transition xmlns:p14="http://schemas.microsoft.com/office/powerpoint/2010/main" spd="slow" advClick="0" advTm="85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14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814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814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7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82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349811" y="832559"/>
            <a:ext cx="1082476" cy="1198889"/>
            <a:chOff x="1349811" y="832559"/>
            <a:chExt cx="1082476" cy="119888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9811" y="948972"/>
              <a:ext cx="1082476" cy="1082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Bild 56" descr="Bildschirmfoto 2015-12-05 um 14.03.3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88" y="1229833"/>
              <a:ext cx="923310" cy="628730"/>
            </a:xfrm>
            <a:prstGeom prst="rect">
              <a:avLst/>
            </a:prstGeom>
          </p:spPr>
        </p:pic>
        <p:sp>
          <p:nvSpPr>
            <p:cNvPr id="59" name="Textfeld 58"/>
            <p:cNvSpPr txBox="1"/>
            <p:nvPr/>
          </p:nvSpPr>
          <p:spPr>
            <a:xfrm>
              <a:off x="1455253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023693" y="845352"/>
            <a:ext cx="1082476" cy="1186096"/>
            <a:chOff x="2686752" y="845352"/>
            <a:chExt cx="1082476" cy="1186096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686752" y="948972"/>
              <a:ext cx="1082476" cy="1082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 54" descr="Bildschirmfoto 2015-12-05 um 14.09.5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85" y="1109424"/>
              <a:ext cx="787782" cy="805144"/>
            </a:xfrm>
            <a:prstGeom prst="rect">
              <a:avLst/>
            </a:prstGeom>
          </p:spPr>
        </p:pic>
        <p:sp>
          <p:nvSpPr>
            <p:cNvPr id="60" name="Textfeld 59"/>
            <p:cNvSpPr txBox="1"/>
            <p:nvPr/>
          </p:nvSpPr>
          <p:spPr>
            <a:xfrm>
              <a:off x="2792119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2686752" y="844578"/>
            <a:ext cx="1082476" cy="1186870"/>
            <a:chOff x="4023693" y="844578"/>
            <a:chExt cx="1082476" cy="11868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023693" y="948972"/>
              <a:ext cx="1082476" cy="1082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Bild 52" descr="Bildschirmfoto 2015-12-05 um 14.05.44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84" y="1080758"/>
              <a:ext cx="926113" cy="852874"/>
            </a:xfrm>
            <a:prstGeom prst="rect">
              <a:avLst/>
            </a:prstGeom>
          </p:spPr>
        </p:pic>
        <p:sp>
          <p:nvSpPr>
            <p:cNvPr id="61" name="Textfeld 60"/>
            <p:cNvSpPr txBox="1"/>
            <p:nvPr/>
          </p:nvSpPr>
          <p:spPr>
            <a:xfrm>
              <a:off x="4111884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5360634" y="846645"/>
            <a:ext cx="1082476" cy="1184803"/>
            <a:chOff x="5360634" y="846645"/>
            <a:chExt cx="1082476" cy="118480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60634" y="948972"/>
              <a:ext cx="1082476" cy="10824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Bild 50" descr="Bildschirmfoto 2015-12-05 um 14.11.51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82" y="1081819"/>
              <a:ext cx="806977" cy="811328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>
              <a:off x="5439819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697575" y="835152"/>
            <a:ext cx="1126072" cy="1196296"/>
            <a:chOff x="6697575" y="835152"/>
            <a:chExt cx="1126072" cy="1196296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697575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Bild 47" descr="Bildschirmfoto 2015-12-05 um 14.18.15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3653" l="6658" r="89948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17" y="1202850"/>
              <a:ext cx="804745" cy="678676"/>
            </a:xfrm>
            <a:prstGeom prst="rect">
              <a:avLst/>
            </a:prstGeom>
          </p:spPr>
        </p:pic>
        <p:pic>
          <p:nvPicPr>
            <p:cNvPr id="49" name="Bild 48" descr="Bildschirmfoto 2015-12-05 um 14.11.33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119" b="83983" l="5983" r="75997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52" y="1128667"/>
              <a:ext cx="647495" cy="544191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6792822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6000">
        <p:fade/>
      </p:transition>
    </mc:Choice>
    <mc:Fallback>
      <p:transition xmlns:p14="http://schemas.microsoft.com/office/powerpoint/2010/main" spd="slow" advClick="0" advTm="6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349811" y="948972"/>
            <a:ext cx="6473836" cy="1082476"/>
            <a:chOff x="657065" y="948972"/>
            <a:chExt cx="6473836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1455253" y="832559"/>
            <a:ext cx="6239714" cy="411360"/>
            <a:chOff x="762507" y="832559"/>
            <a:chExt cx="6239714" cy="411360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84752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37326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pic>
        <p:nvPicPr>
          <p:cNvPr id="26" name="Bild 25" descr="Bildschirmfoto 2015-12-05 um 12.57.5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565E-6 3.97286E-6 L -0.35793 -0.2294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6" y="-114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MapView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9779" y="754037"/>
            <a:ext cx="8797627" cy="40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36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Airport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4854" y="724842"/>
            <a:ext cx="8403147" cy="41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91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>
            <a:off x="1434653" y="1136350"/>
            <a:ext cx="5367347" cy="3651887"/>
          </a:xfrm>
          <a:prstGeom prst="rect">
            <a:avLst/>
          </a:prstGeom>
        </p:spPr>
      </p:pic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sp>
        <p:nvSpPr>
          <p:cNvPr id="4" name="Rechteck 3"/>
          <p:cNvSpPr/>
          <p:nvPr/>
        </p:nvSpPr>
        <p:spPr>
          <a:xfrm>
            <a:off x="1701875" y="4127147"/>
            <a:ext cx="528687" cy="55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715146" y="4231112"/>
            <a:ext cx="427972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3698875" y="4231112"/>
            <a:ext cx="427206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4687959" y="3965077"/>
            <a:ext cx="474497" cy="715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5684278" y="3557995"/>
            <a:ext cx="401847" cy="1122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Weather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2824508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Snow Depth in Inches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2159249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3143117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126081" y="1724396"/>
            <a:ext cx="499928" cy="2956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5183106" y="2055529"/>
            <a:ext cx="407270" cy="2625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6086125" y="1769683"/>
            <a:ext cx="499928" cy="2910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 5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517" y="739246"/>
            <a:ext cx="401847" cy="363115"/>
          </a:xfrm>
          <a:prstGeom prst="rect">
            <a:avLst/>
          </a:prstGeom>
        </p:spPr>
      </p:pic>
      <p:pic>
        <p:nvPicPr>
          <p:cNvPr id="52" name="Bild 51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52" y="739246"/>
            <a:ext cx="401847" cy="363115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661912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Bild 53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93631" r="62688"/>
          <a:stretch/>
        </p:blipFill>
        <p:spPr>
          <a:xfrm>
            <a:off x="6749085" y="2319318"/>
            <a:ext cx="1488904" cy="298657"/>
          </a:xfrm>
          <a:prstGeom prst="rect">
            <a:avLst/>
          </a:prstGeom>
        </p:spPr>
      </p:pic>
      <p:pic>
        <p:nvPicPr>
          <p:cNvPr id="55" name="Bild 54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5" t="93632" r="14603" b="-1"/>
          <a:stretch/>
        </p:blipFill>
        <p:spPr>
          <a:xfrm>
            <a:off x="6749085" y="1790335"/>
            <a:ext cx="1839000" cy="285846"/>
          </a:xfrm>
          <a:prstGeom prst="rect">
            <a:avLst/>
          </a:prstGeom>
        </p:spPr>
      </p:pic>
      <p:pic>
        <p:nvPicPr>
          <p:cNvPr id="2" name="Bild 1" descr="Screen Shot 2015-12-09 at 00.31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11" y="1416529"/>
            <a:ext cx="593162" cy="659652"/>
          </a:xfrm>
          <a:prstGeom prst="rect">
            <a:avLst/>
          </a:prstGeom>
        </p:spPr>
      </p:pic>
      <p:pic>
        <p:nvPicPr>
          <p:cNvPr id="5" name="Bild 4" descr="Screen Shot 2015-12-09 at 00.31.55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2904" y="2107930"/>
            <a:ext cx="939467" cy="5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 animBg="1"/>
      <p:bldP spid="31" grpId="0" animBg="1"/>
      <p:bldP spid="41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Bild 2" descr="Screen Shot 2015-12-08 at 17.23.3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2" y="1310964"/>
            <a:ext cx="9024935" cy="2957367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2959735" y="1005789"/>
            <a:ext cx="5863151" cy="3458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</Words>
  <Application>Microsoft Macintosh PowerPoint</Application>
  <PresentationFormat>Bildschirmpräsentation (16:9)</PresentationFormat>
  <Paragraphs>28</Paragraphs>
  <Slides>13</Slides>
  <Notes>2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67</cp:revision>
  <dcterms:created xsi:type="dcterms:W3CDTF">2015-12-05T16:09:07Z</dcterms:created>
  <dcterms:modified xsi:type="dcterms:W3CDTF">2015-12-09T06:17:03Z</dcterms:modified>
</cp:coreProperties>
</file>